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3" r:id="rId2"/>
    <p:sldId id="288" r:id="rId3"/>
    <p:sldId id="284" r:id="rId4"/>
    <p:sldId id="289" r:id="rId5"/>
    <p:sldId id="279" r:id="rId6"/>
    <p:sldId id="290" r:id="rId7"/>
    <p:sldId id="282" r:id="rId8"/>
    <p:sldId id="291" r:id="rId9"/>
    <p:sldId id="275" r:id="rId10"/>
    <p:sldId id="292" r:id="rId11"/>
    <p:sldId id="274" r:id="rId12"/>
    <p:sldId id="293"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6" autoAdjust="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384173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348142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09306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384334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142940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62356815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 Quick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inside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Bobbing targets must be activated before being engaged. Front pepper popper activates right bobber. Rear pepper popper activates left bobber.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46A6D51-CB81-4836-B092-7573B666E6BC}"/>
              </a:ext>
            </a:extLst>
          </p:cNvPr>
          <p:cNvPicPr>
            <a:picLocks noChangeAspect="1"/>
          </p:cNvPicPr>
          <p:nvPr/>
        </p:nvPicPr>
        <p:blipFill>
          <a:blip r:embed="rId5"/>
          <a:stretch>
            <a:fillRect/>
          </a:stretch>
        </p:blipFill>
        <p:spPr>
          <a:xfrm>
            <a:off x="2075806" y="3140275"/>
            <a:ext cx="3163588" cy="6237215"/>
          </a:xfrm>
          <a:prstGeom prst="rect">
            <a:avLst/>
          </a:prstGeom>
        </p:spPr>
      </p:pic>
    </p:spTree>
    <p:extLst>
      <p:ext uri="{BB962C8B-B14F-4D97-AF65-F5344CB8AC3E}">
        <p14:creationId xmlns:p14="http://schemas.microsoft.com/office/powerpoint/2010/main" val="492922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err="1"/>
              <a:t>Gotta</a:t>
            </a:r>
            <a:r>
              <a:rPr lang="en-US" b="1" dirty="0"/>
              <a:t> Move</a:t>
            </a:r>
          </a:p>
          <a:p>
            <a:pPr algn="ctr"/>
            <a:r>
              <a:rPr lang="en-US" b="1" dirty="0"/>
              <a:t>Written Stage Briefing</a:t>
            </a:r>
          </a:p>
          <a:p>
            <a:r>
              <a:rPr lang="en-US" dirty="0" err="1"/>
              <a:t>Gotta</a:t>
            </a:r>
            <a:r>
              <a:rPr lang="en-US" dirty="0"/>
              <a:t> Move is a 32 round, 160 point, Comstock Field Course. There are fifteen USPSA targets, and two Colt poppers. The best two hits on paper will score. Steel must fall to score. The start signal is audible.</a:t>
            </a:r>
          </a:p>
          <a:p>
            <a:endParaRPr lang="en-US" dirty="0"/>
          </a:p>
          <a:p>
            <a:r>
              <a:rPr lang="en-US" dirty="0"/>
              <a:t>The handgun start position is standing outside the shooting area with both feet on X’s with hands relaxed at sides. Handgun is unloaded and holstered.</a:t>
            </a:r>
          </a:p>
          <a:p>
            <a:endParaRPr lang="en-US" dirty="0"/>
          </a:p>
          <a:p>
            <a:r>
              <a:rPr lang="en-US" dirty="0"/>
              <a:t>The PCC start position is standing outside the shooting area with both feet on X’s. Unloaded carbine held with both hands, buttstock on belt, muzzle pointed downrange.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73504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04930884"/>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But 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13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6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D3B9DCB-B848-41C8-A85C-20E6A3A401E8}"/>
              </a:ext>
            </a:extLst>
          </p:cNvPr>
          <p:cNvPicPr>
            <a:picLocks noChangeAspect="1"/>
          </p:cNvPicPr>
          <p:nvPr/>
        </p:nvPicPr>
        <p:blipFill>
          <a:blip r:embed="rId5"/>
          <a:stretch>
            <a:fillRect/>
          </a:stretch>
        </p:blipFill>
        <p:spPr>
          <a:xfrm>
            <a:off x="180474" y="3441698"/>
            <a:ext cx="7025777" cy="32195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But Where?</a:t>
            </a:r>
          </a:p>
          <a:p>
            <a:pPr algn="ctr"/>
            <a:r>
              <a:rPr lang="en-US" b="1" dirty="0"/>
              <a:t>Written Stage Briefing</a:t>
            </a:r>
          </a:p>
          <a:p>
            <a:r>
              <a:rPr lang="en-US" dirty="0"/>
              <a:t>But Where? is a 32 round, 160 point, Comstock Field Course. There are thirteen USPSA targets, one pepper popper, two Colt poppers, and three mini poppers. The best two hits on paper will score. Steel must fall to score. The start signal is audible.</a:t>
            </a:r>
          </a:p>
          <a:p>
            <a:endParaRPr lang="en-US" dirty="0"/>
          </a:p>
          <a:p>
            <a:r>
              <a:rPr lang="en-US" dirty="0"/>
              <a:t>The handgun start position is standing inside the shooting area with both feet on either set of X’s with hands relaxed at sides. Handgun is loaded and holstered.</a:t>
            </a:r>
          </a:p>
          <a:p>
            <a:endParaRPr lang="en-US" dirty="0"/>
          </a:p>
          <a:p>
            <a:r>
              <a:rPr lang="en-US" dirty="0"/>
              <a:t>The PCC start position is standing inside the shooting area with both feet on either set of X’s. Loaded carbine held in both hands, safety on, shouldered, muzzle pointed at either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154691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Be Quick</a:t>
            </a:r>
          </a:p>
          <a:p>
            <a:pPr algn="ctr"/>
            <a:r>
              <a:rPr lang="en-US" b="1" dirty="0"/>
              <a:t>Written Stage Briefing</a:t>
            </a:r>
          </a:p>
          <a:p>
            <a:r>
              <a:rPr lang="en-US" dirty="0"/>
              <a:t>Be Quick is an 8 round, 40 point, Comstock Speed Shoot. There are two USPSA targets, two pepper poppers, and two mini poppers. The best two hits on paper will score. Steel must fall to score. The start signal is audible.</a:t>
            </a:r>
          </a:p>
          <a:p>
            <a:endParaRPr lang="en-US" dirty="0"/>
          </a:p>
          <a:p>
            <a:r>
              <a:rPr lang="en-US" dirty="0"/>
              <a:t>The start position is standing in shooting box with hands relaxed at sides. Handgun is loaded and holstered.</a:t>
            </a:r>
          </a:p>
          <a:p>
            <a:endParaRPr lang="en-US" dirty="0"/>
          </a:p>
          <a:p>
            <a:r>
              <a:rPr lang="en-US" dirty="0"/>
              <a:t>The PCC start position is standing in shooting box with loaded carbine held in both hands, safety on, shouldered, muzzle pointed at orange cone.</a:t>
            </a:r>
          </a:p>
          <a:p>
            <a:endParaRPr lang="en-US" dirty="0"/>
          </a:p>
          <a:p>
            <a:r>
              <a:rPr lang="en-US" dirty="0"/>
              <a:t>Upon start signal, engage targets as they become available from within the shooting area.</a:t>
            </a:r>
          </a:p>
          <a:p>
            <a:endParaRPr lang="en-US" dirty="0"/>
          </a:p>
          <a:p>
            <a:r>
              <a:rPr lang="en-US" dirty="0"/>
              <a:t>Bobbing targets must be activated before being engaged. Front pepper popper activates right bobber. Rear pepper popper activates left bobber.</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002569585"/>
              </p:ext>
            </p:extLst>
          </p:nvPr>
        </p:nvGraphicFramePr>
        <p:xfrm>
          <a:off x="180474" y="223710"/>
          <a:ext cx="7025777" cy="290696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Seeing Stars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8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make a mandatory reload before changing arrays will be a procedural per shot fired.</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 sure that the black painted plate is on top for each competitor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either the paper or the steel, then perform a mandatory reload and engage the remaining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3475043-4DAA-400A-AEA2-460D80BC63D0}"/>
              </a:ext>
            </a:extLst>
          </p:cNvPr>
          <p:cNvPicPr>
            <a:picLocks noChangeAspect="1"/>
          </p:cNvPicPr>
          <p:nvPr/>
        </p:nvPicPr>
        <p:blipFill>
          <a:blip r:embed="rId5"/>
          <a:stretch>
            <a:fillRect/>
          </a:stretch>
        </p:blipFill>
        <p:spPr>
          <a:xfrm>
            <a:off x="660310" y="3336429"/>
            <a:ext cx="5994579" cy="5643248"/>
          </a:xfrm>
          <a:prstGeom prst="rect">
            <a:avLst/>
          </a:prstGeom>
        </p:spPr>
      </p:pic>
    </p:spTree>
    <p:extLst>
      <p:ext uri="{BB962C8B-B14F-4D97-AF65-F5344CB8AC3E}">
        <p14:creationId xmlns:p14="http://schemas.microsoft.com/office/powerpoint/2010/main" val="252847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017306"/>
          </a:xfrm>
          <a:prstGeom prst="rect">
            <a:avLst/>
          </a:prstGeom>
          <a:noFill/>
        </p:spPr>
        <p:txBody>
          <a:bodyPr wrap="square" rtlCol="0">
            <a:spAutoFit/>
          </a:bodyPr>
          <a:lstStyle/>
          <a:p>
            <a:pPr algn="ctr"/>
            <a:r>
              <a:rPr lang="en-US" b="1" dirty="0"/>
              <a:t>Seeing Stars</a:t>
            </a:r>
          </a:p>
          <a:p>
            <a:pPr algn="ctr"/>
            <a:r>
              <a:rPr lang="en-US" b="1" dirty="0"/>
              <a:t>Written Stage Briefing</a:t>
            </a:r>
          </a:p>
          <a:p>
            <a:r>
              <a:rPr lang="en-US" dirty="0"/>
              <a:t>Seeing Stars is a 16 round, 80 point, Comstock speed shoot. There are four USPSA targets, and eight falling plates. The best two hits on paper will score. Steel must fall to score. The start signal is audible.</a:t>
            </a:r>
          </a:p>
          <a:p>
            <a:endParaRPr lang="en-US" dirty="0"/>
          </a:p>
          <a:p>
            <a:r>
              <a:rPr lang="en-US" dirty="0"/>
              <a:t>The black plates on the Texas Stars are hard cover and do not count for score or penalty.</a:t>
            </a:r>
          </a:p>
          <a:p>
            <a:endParaRPr lang="en-US" dirty="0"/>
          </a:p>
          <a:p>
            <a:r>
              <a:rPr lang="en-US" dirty="0"/>
              <a:t>The handgun start position is standing in shooting box with wrists above respective shoulders. Handgun is loaded and holstered.</a:t>
            </a:r>
          </a:p>
          <a:p>
            <a:endParaRPr lang="en-US" dirty="0"/>
          </a:p>
          <a:p>
            <a:r>
              <a:rPr lang="en-US" dirty="0"/>
              <a:t>PCC start position is standing in shooting box with loaded carbine held in both hands, safety on, shouldered, muzzle pointed at either orange cone.</a:t>
            </a:r>
          </a:p>
          <a:p>
            <a:endParaRPr lang="en-US" dirty="0"/>
          </a:p>
          <a:p>
            <a:r>
              <a:rPr lang="en-US" dirty="0"/>
              <a:t>Upon start signal, engage the paper targets OR the steel, perform a mandatory reload, and engage the remaining array. Failure to perform a reload before changing arrays will be a procedural per shot fired.</a:t>
            </a:r>
          </a:p>
          <a:p>
            <a:endParaRPr lang="en-US" dirty="0"/>
          </a:p>
          <a:p>
            <a:r>
              <a:rPr lang="en-US" dirty="0"/>
              <a:t>Be sure that the black hard cover plate is on the top of each star for each competitor.</a:t>
            </a:r>
          </a:p>
        </p:txBody>
      </p:sp>
    </p:spTree>
    <p:extLst>
      <p:ext uri="{BB962C8B-B14F-4D97-AF65-F5344CB8AC3E}">
        <p14:creationId xmlns:p14="http://schemas.microsoft.com/office/powerpoint/2010/main" val="257155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22746689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Punch Buggy Redux</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EFEEAB1-2F94-45DA-8EBA-D0DA4086D9CA}"/>
              </a:ext>
            </a:extLst>
          </p:cNvPr>
          <p:cNvPicPr>
            <a:picLocks noChangeAspect="1"/>
          </p:cNvPicPr>
          <p:nvPr/>
        </p:nvPicPr>
        <p:blipFill>
          <a:blip r:embed="rId5"/>
          <a:stretch>
            <a:fillRect/>
          </a:stretch>
        </p:blipFill>
        <p:spPr>
          <a:xfrm>
            <a:off x="180474" y="3470930"/>
            <a:ext cx="7025777" cy="3473549"/>
          </a:xfrm>
          <a:prstGeom prst="rect">
            <a:avLst/>
          </a:prstGeom>
        </p:spPr>
      </p:pic>
    </p:spTree>
    <p:extLst>
      <p:ext uri="{BB962C8B-B14F-4D97-AF65-F5344CB8AC3E}">
        <p14:creationId xmlns:p14="http://schemas.microsoft.com/office/powerpoint/2010/main" val="339749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Punch Buggy Redux</a:t>
            </a:r>
          </a:p>
          <a:p>
            <a:pPr algn="ctr"/>
            <a:r>
              <a:rPr lang="en-US" b="1" dirty="0"/>
              <a:t>Written Stage Briefing</a:t>
            </a:r>
          </a:p>
          <a:p>
            <a:r>
              <a:rPr lang="en-US" dirty="0"/>
              <a:t>Punch Buggy Redux is a 20 round, 100 point, Comstock Medium Course. There are eight USPSA targets, and four mini poppers. The best two hits on paper will score. Steel must fall to score. The start signal is audible.</a:t>
            </a:r>
          </a:p>
          <a:p>
            <a:endParaRPr lang="en-US" dirty="0"/>
          </a:p>
          <a:p>
            <a:r>
              <a:rPr lang="en-US" dirty="0"/>
              <a:t>The handgun start position is standing outside shooting area with both feet on X’s with wrists below belt. Handgun is loaded and holstered.</a:t>
            </a:r>
          </a:p>
          <a:p>
            <a:endParaRPr lang="en-US" dirty="0"/>
          </a:p>
          <a:p>
            <a:r>
              <a:rPr lang="en-US" dirty="0"/>
              <a:t>The PCC start position is standing outside the shooting area with both feet on X’s. Loaded carbine held with both hands, safety on, buttstock touching belt, muzzle pointed in a safe direction.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29561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85507579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 Was </a:t>
                      </a:r>
                      <a:r>
                        <a:rPr kumimoji="0" lang="en-US" sz="1500" b="1" i="0" u="none" strike="noStrike" cap="none" normalizeH="0" baseline="0">
                          <a:ln>
                            <a:noFill/>
                          </a:ln>
                          <a:solidFill>
                            <a:schemeClr val="tx1"/>
                          </a:solidFill>
                          <a:effectLst/>
                          <a:latin typeface="Arial" charset="0"/>
                          <a:ea typeface="ＭＳ Ｐゴシック" pitchFamily="-112" charset="-128"/>
                          <a:cs typeface="Times New Roman" pitchFamily="-112" charset="0"/>
                        </a:rPr>
                        <a:t>I Thinking?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75A487B-E3CA-404B-A86C-D82A594D9FFD}"/>
              </a:ext>
            </a:extLst>
          </p:cNvPr>
          <p:cNvPicPr>
            <a:picLocks noChangeAspect="1"/>
          </p:cNvPicPr>
          <p:nvPr/>
        </p:nvPicPr>
        <p:blipFill>
          <a:blip r:embed="rId5"/>
          <a:stretch>
            <a:fillRect/>
          </a:stretch>
        </p:blipFill>
        <p:spPr>
          <a:xfrm>
            <a:off x="180474" y="3630016"/>
            <a:ext cx="7025777" cy="4139141"/>
          </a:xfrm>
          <a:prstGeom prst="rect">
            <a:avLst/>
          </a:prstGeom>
        </p:spPr>
      </p:pic>
    </p:spTree>
    <p:extLst>
      <p:ext uri="{BB962C8B-B14F-4D97-AF65-F5344CB8AC3E}">
        <p14:creationId xmlns:p14="http://schemas.microsoft.com/office/powerpoint/2010/main" val="3972147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What Was I Thinking?</a:t>
            </a:r>
          </a:p>
          <a:p>
            <a:pPr algn="ctr"/>
            <a:r>
              <a:rPr lang="en-US" b="1" dirty="0"/>
              <a:t>Written Stage Briefing</a:t>
            </a:r>
          </a:p>
          <a:p>
            <a:r>
              <a:rPr lang="en-US" dirty="0"/>
              <a:t>What Was I Thinking? is a 20 round, 100 point, Comstock Medium Course. There are eight USPSA targets, and four Colt poppers. The best two hits on paper will score. Steel must fall to score. The start signal is audible.</a:t>
            </a:r>
          </a:p>
          <a:p>
            <a:endParaRPr lang="en-US" dirty="0"/>
          </a:p>
          <a:p>
            <a:r>
              <a:rPr lang="en-US" dirty="0"/>
              <a:t>The handgun start position is standing inside the shooting area with both feet on X’s with wrists below belt. Handgun is loaded and holstered.</a:t>
            </a:r>
          </a:p>
          <a:p>
            <a:endParaRPr lang="en-US" dirty="0"/>
          </a:p>
          <a:p>
            <a:r>
              <a:rPr lang="en-US" dirty="0"/>
              <a:t>The PCC start position is standing inside the shooting area with both feet on X’s. Loaded carbine held with both hands, safety on, shouldered, with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50053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829051783"/>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Gotta</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Move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buttstock on belt, held with both hands, pointed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2F4A823-8C37-48EC-93F2-029F1303CE11}"/>
              </a:ext>
            </a:extLst>
          </p:cNvPr>
          <p:cNvPicPr>
            <a:picLocks noChangeAspect="1"/>
          </p:cNvPicPr>
          <p:nvPr/>
        </p:nvPicPr>
        <p:blipFill>
          <a:blip r:embed="rId5"/>
          <a:stretch>
            <a:fillRect/>
          </a:stretch>
        </p:blipFill>
        <p:spPr>
          <a:xfrm>
            <a:off x="180474" y="3550467"/>
            <a:ext cx="7025777" cy="4077591"/>
          </a:xfrm>
          <a:prstGeom prst="rect">
            <a:avLst/>
          </a:prstGeom>
        </p:spPr>
      </p:pic>
      <p:sp>
        <p:nvSpPr>
          <p:cNvPr id="4" name="TextBox 3">
            <a:extLst>
              <a:ext uri="{FF2B5EF4-FFF2-40B4-BE49-F238E27FC236}">
                <a16:creationId xmlns:a16="http://schemas.microsoft.com/office/drawing/2014/main" id="{6FADEF20-17F7-4A25-BC13-C359AE6737E4}"/>
              </a:ext>
            </a:extLst>
          </p:cNvPr>
          <p:cNvSpPr txBox="1"/>
          <p:nvPr/>
        </p:nvSpPr>
        <p:spPr>
          <a:xfrm>
            <a:off x="2541864" y="3181135"/>
            <a:ext cx="838691" cy="369332"/>
          </a:xfrm>
          <a:prstGeom prst="rect">
            <a:avLst/>
          </a:prstGeom>
          <a:noFill/>
        </p:spPr>
        <p:txBody>
          <a:bodyPr wrap="none" rtlCol="0">
            <a:spAutoFit/>
          </a:bodyPr>
          <a:lstStyle/>
          <a:p>
            <a:r>
              <a:rPr lang="en-US" dirty="0"/>
              <a:t>Partial</a:t>
            </a:r>
          </a:p>
        </p:txBody>
      </p:sp>
      <p:cxnSp>
        <p:nvCxnSpPr>
          <p:cNvPr id="8" name="Straight Arrow Connector 7">
            <a:extLst>
              <a:ext uri="{FF2B5EF4-FFF2-40B4-BE49-F238E27FC236}">
                <a16:creationId xmlns:a16="http://schemas.microsoft.com/office/drawing/2014/main" id="{75B36EB3-79FD-415C-81D8-BA3499891F65}"/>
              </a:ext>
            </a:extLst>
          </p:cNvPr>
          <p:cNvCxnSpPr>
            <a:cxnSpLocks/>
          </p:cNvCxnSpPr>
          <p:nvPr/>
        </p:nvCxnSpPr>
        <p:spPr>
          <a:xfrm flipH="1">
            <a:off x="2684477" y="3550467"/>
            <a:ext cx="67112" cy="2078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6946648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2570</TotalTime>
  <Words>1309</Words>
  <Application>Microsoft Office PowerPoint</Application>
  <PresentationFormat>Custom</PresentationFormat>
  <Paragraphs>134</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230</cp:revision>
  <cp:lastPrinted>2016-01-15T21:54:08Z</cp:lastPrinted>
  <dcterms:created xsi:type="dcterms:W3CDTF">2002-08-21T12:11:08Z</dcterms:created>
  <dcterms:modified xsi:type="dcterms:W3CDTF">2019-10-08T18:43:16Z</dcterms:modified>
  <cp:category>Shooting</cp:category>
</cp:coreProperties>
</file>